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5DFF-D598-4E7D-E9AA-2FAD57CC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C259D-28DF-AEA3-855D-6E712A593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51B7F-B2FE-0129-C3EF-C0940BC2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70F58-8AD8-E846-C987-F4E65AF2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7F13A-EA2B-34E2-590E-E5EB86BD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7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A59B-91AA-44DA-8FBB-ABEF8953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36FC7-D6D8-B77B-114E-A6F5BB29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3241-D6B9-EA69-5D36-8C76D0487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3B7A6-307D-702D-9530-28E07E33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9B6-2B26-5D9E-5B01-873C5DB5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4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74775-5252-B7E0-5163-4A8F9668C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9999C-B099-499F-575A-C7B166AEC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2DB9-0695-5C3C-920F-D7CE80A9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35997-3112-2DBE-62C8-8376A545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69475-E3F9-99FC-C81A-3B619C2D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4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51BF-89F1-F624-AFAD-DE9AD5DB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BC497-413C-D133-A651-9EF4B3641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955D-5712-6EF3-A8F4-A9676FB2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8E4BC-D055-5EE7-0CA2-8365A1CF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0207-D96F-010A-5060-3716405C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93CC-DD4E-D9E6-8A3A-D0592A06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1A565-2352-A9E2-1F3F-814E66FD5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6B211-A8C7-E436-6D7D-DAC454DF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CBDD-585D-1DB5-12A5-0818838A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23280-AB19-2E5C-B613-C1486D45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1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5F40-4495-EF60-C433-05535996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8B13-2511-3024-E3D9-AB2D43587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D13B8-DEFE-8323-5072-22888EEF6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BE906-60B2-C8F8-D3AE-4C44A84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E881F-FF91-B612-9241-18254A17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DC019-C405-81D0-1B06-3A49954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8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8E91-8AA5-C198-1F0E-41E99D6A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06DD5-56FE-CD87-CB5D-515E9947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A8E8F-3C15-02EE-39D7-DB18368E5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6B9BE-5CA5-70DF-377B-C1B7A4509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C3E48-7978-EE29-17D3-0696806C9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C2EF9-AE45-AF95-7F83-56E23A0C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12A1E-4C3B-566C-BB76-33E8724A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3E1DD-C729-F264-8EB7-644B90D7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7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21D0-F46C-DEC5-20CE-87489556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66B04-418D-2838-CC74-FD60DEC8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BB798-3C6B-1AE0-01E7-B0D4184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86FD3-7C13-1702-C6CD-B733CF7F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98C2E-47CE-23E9-AA56-BCB64347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073F8-F4F7-1E64-63A3-BB677C52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44ADD-68DF-DC80-D6D7-1F0BBF0A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3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87CC-86F5-A2CB-641D-B36376B6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1A85-9114-1E0E-4C1A-BAB6950F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554D-70FC-D563-6399-ED4F873D4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FBB88-4AC3-AD1D-1F43-809244F8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60A62-1341-78F7-987D-D4065A55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3D10B-FD01-AB64-E22E-EB0AA0B1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FD16-D392-F533-68C9-EF4224E4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BC0B2-E360-48FE-77B8-DCBAC2EAD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177A6-E07B-2FD3-21C7-0EA0E921C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5B0E0-C898-EDD2-4BA8-637FF6AC8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6A40E-DEE5-EC4B-4423-5CDA03B3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6A47D-4CDE-6A6B-6B0A-8473DDE7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2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91360-D83A-AD99-3795-6439F0E51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95E2D-A8CF-9D1F-15EF-FC9FA45E6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782C-9140-D0AD-E1B5-C7E03476C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4C4EE-AC42-92DD-3640-63C776205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9AB7-9CDE-4C90-8574-7FDFD5D5B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8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68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EA96-ADE2-934F-261C-54B3EB43F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5" y="5187984"/>
            <a:ext cx="10255044" cy="77601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Youth  Trends 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AA0FD-796A-3DBF-DE14-2D7ABDEFB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767" y="6087636"/>
            <a:ext cx="10992465" cy="776014"/>
          </a:xfrm>
        </p:spPr>
        <p:txBody>
          <a:bodyPr>
            <a:noAutofit/>
          </a:bodyPr>
          <a:lstStyle/>
          <a:p>
            <a:r>
              <a:rPr lang="en-US" sz="2400" b="1" dirty="0">
                <a:highlight>
                  <a:srgbClr val="C0C0C0"/>
                </a:highlight>
              </a:rPr>
              <a:t>Understanding the Preferences, Behaviors, and Mindset of Today’s Youth</a:t>
            </a:r>
            <a:endParaRPr lang="en-IN" sz="24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246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AE2C-5E99-880C-1BD8-642EE1D7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>
            <a:noAutofit/>
          </a:bodyPr>
          <a:lstStyle/>
          <a:p>
            <a:r>
              <a:rPr lang="en-IN" sz="66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50D43-925A-2A0B-0EFC-94BF01B56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11" y="265153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Youth are the driving force of any nation's future.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project explores the </a:t>
            </a:r>
            <a:r>
              <a:rPr lang="en-US" b="1" dirty="0"/>
              <a:t>current trends, preferences, behaviors, and challenges</a:t>
            </a:r>
            <a:r>
              <a:rPr lang="en-US" dirty="0"/>
              <a:t> that today’s youth 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aim is to understand what shapes the mindset of Gen Z in areas such as </a:t>
            </a:r>
            <a:r>
              <a:rPr lang="en-US" b="1" dirty="0"/>
              <a:t>social media, career choices, technology use, lifestyle</a:t>
            </a:r>
            <a:r>
              <a:rPr lang="en-US" dirty="0"/>
              <a:t>, and </a:t>
            </a:r>
            <a:r>
              <a:rPr lang="en-US" b="1" dirty="0"/>
              <a:t>mental well-being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insights can help educators, marketers, and policymakers connect better with the youth population.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3E6D5-5E49-A8FE-1036-6C6C735A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213" y="1"/>
            <a:ext cx="3470786" cy="2340814"/>
          </a:xfrm>
          <a:prstGeom prst="rect">
            <a:avLst/>
          </a:prstGeom>
          <a:effectLst>
            <a:glow rad="38100">
              <a:schemeClr val="accent3">
                <a:satMod val="175000"/>
                <a:alpha val="40000"/>
              </a:schemeClr>
            </a:glow>
            <a:reflection stA="3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449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B41D-C0FE-EB84-1026-B7BDC82A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0" y="699421"/>
            <a:ext cx="3232355" cy="5492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7E2D-0D99-5FF6-251A-7D5FDF359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0" y="2506662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Primary data</a:t>
            </a:r>
            <a:r>
              <a:rPr lang="en-US" dirty="0"/>
              <a:t> was collected through a</a:t>
            </a:r>
            <a:r>
              <a:rPr lang="en-IN" dirty="0"/>
              <a:t> </a:t>
            </a:r>
            <a:r>
              <a:rPr lang="en-IN" sz="2000" dirty="0"/>
              <a:t>🌐</a:t>
            </a:r>
            <a:r>
              <a:rPr lang="en-US" dirty="0"/>
              <a:t> </a:t>
            </a:r>
            <a:r>
              <a:rPr lang="en-US" b="1" dirty="0"/>
              <a:t>Google Form survey</a:t>
            </a:r>
            <a:r>
              <a:rPr lang="en-US" dirty="0"/>
              <a:t> targeting Indian youth aged </a:t>
            </a:r>
            <a:r>
              <a:rPr lang="en-US" b="1" dirty="0"/>
              <a:t>18–26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form consisted of </a:t>
            </a:r>
            <a:r>
              <a:rPr lang="en-US" b="1" dirty="0"/>
              <a:t>close-ended questions</a:t>
            </a:r>
            <a:r>
              <a:rPr lang="en-US" dirty="0"/>
              <a:t> focusing on social media habits, career goals, lifestyle choices, and mental health awareness.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Received </a:t>
            </a:r>
            <a:r>
              <a:rPr lang="en-US" b="1" dirty="0"/>
              <a:t>responses from 120+ participants</a:t>
            </a:r>
            <a:r>
              <a:rPr lang="en-US" dirty="0"/>
              <a:t> across </a:t>
            </a:r>
            <a:r>
              <a:rPr lang="en-US" b="1" dirty="0"/>
              <a:t>multiple states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was cleaned and analyzed using </a:t>
            </a:r>
            <a:r>
              <a:rPr lang="en-US" b="1" dirty="0"/>
              <a:t>Python (Pandas, Matplotlib)</a:t>
            </a:r>
            <a:r>
              <a:rPr lang="en-US" dirty="0"/>
              <a:t> and visualized using </a:t>
            </a:r>
            <a:r>
              <a:rPr lang="en-US" b="1" dirty="0"/>
              <a:t>Power BI </a:t>
            </a:r>
            <a:r>
              <a:rPr lang="en-IN" dirty="0"/>
              <a:t>📊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Secondary research</a:t>
            </a:r>
            <a:r>
              <a:rPr lang="en-US" dirty="0"/>
              <a:t> sources included articles, youth trend reports, and social media analytics.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2E73-5B52-E633-019C-55D6F3621B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123" y="-4190"/>
            <a:ext cx="5692877" cy="2265609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reflection stA="0" endPos="6500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8531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6930-F2E0-19B9-4924-B52FACAD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2" y="157316"/>
            <a:ext cx="5257800" cy="863907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Key Areas of Analysis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65ED7CC-C541-F9B8-4753-67F6F837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11" y="1553497"/>
            <a:ext cx="9928122" cy="5378245"/>
          </a:xfrm>
        </p:spPr>
        <p:txBody>
          <a:bodyPr/>
          <a:lstStyle/>
          <a:p>
            <a:r>
              <a:rPr lang="en-US" b="1" dirty="0"/>
              <a:t>Social Media Usage</a:t>
            </a:r>
            <a:r>
              <a:rPr lang="en-US" dirty="0"/>
              <a:t> – Platforms, screen time, content preferences</a:t>
            </a:r>
          </a:p>
          <a:p>
            <a:endParaRPr lang="en-US" dirty="0"/>
          </a:p>
          <a:p>
            <a:r>
              <a:rPr lang="en-US" b="1" dirty="0"/>
              <a:t>Mental Health Awareness</a:t>
            </a:r>
            <a:r>
              <a:rPr lang="en-US" dirty="0"/>
              <a:t> – Openness, coping methods, digital burnout</a:t>
            </a:r>
          </a:p>
          <a:p>
            <a:endParaRPr lang="en-US" dirty="0"/>
          </a:p>
          <a:p>
            <a:r>
              <a:rPr lang="en-US" b="1" dirty="0"/>
              <a:t>Relationship Preferences- </a:t>
            </a:r>
            <a:r>
              <a:rPr lang="en-US" dirty="0"/>
              <a:t>Youth’s preference towards marriage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Financial Importance-    </a:t>
            </a:r>
            <a:r>
              <a:rPr lang="en-US" dirty="0"/>
              <a:t>Youth Mindset about Financial Freedom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   And Investment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C8615C9-2E56-0083-6BFE-C5B54907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916" y="1192401"/>
            <a:ext cx="1390470" cy="10679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3EB106-36C2-C8E0-539A-77B30A681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917" y="2566096"/>
            <a:ext cx="1390470" cy="10137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8166EF-FC3D-AF14-A42B-4B36DAB0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916" y="3885629"/>
            <a:ext cx="1390470" cy="10352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E9D08C-A58D-1BA0-E021-4D62B80BB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916" y="5226635"/>
            <a:ext cx="1494364" cy="12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5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F7CD-030B-A1C8-20C1-3348ADD0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981" y="91101"/>
            <a:ext cx="8315632" cy="686927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Key Insights from Youth Trends Data</a:t>
            </a:r>
            <a:endParaRPr lang="en-IN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EDF79-827C-1EA5-6C4C-D89942AC3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2890"/>
            <a:ext cx="12192000" cy="5855109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 b="1" dirty="0">
                <a:latin typeface="+mj-lt"/>
              </a:rPr>
              <a:t>Mental Health Affected by Social Media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400" dirty="0"/>
              <a:t>Respondents who are more active on Social media </a:t>
            </a:r>
          </a:p>
          <a:p>
            <a:pPr marL="0" indent="0">
              <a:buNone/>
            </a:pPr>
            <a:r>
              <a:rPr lang="en-IN" sz="2400" dirty="0"/>
              <a:t>reported that their mental Health is not OK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r>
              <a:rPr lang="en-IN" b="1" dirty="0">
                <a:latin typeface="+mj-lt"/>
              </a:rPr>
              <a:t>Relationship Preferences</a:t>
            </a:r>
          </a:p>
          <a:p>
            <a:pPr marL="0" indent="0">
              <a:buNone/>
            </a:pPr>
            <a:r>
              <a:rPr lang="en-IN" b="1" dirty="0">
                <a:latin typeface="+mj-lt"/>
              </a:rPr>
              <a:t>   </a:t>
            </a:r>
            <a:r>
              <a:rPr lang="en-IN" sz="2400" dirty="0">
                <a:latin typeface="+mj-lt"/>
              </a:rPr>
              <a:t>A brave step towards knowing the Youth’s </a:t>
            </a:r>
          </a:p>
          <a:p>
            <a:pPr marL="0" indent="0">
              <a:buNone/>
            </a:pPr>
            <a:r>
              <a:rPr lang="en-IN" sz="2400" dirty="0">
                <a:latin typeface="+mj-lt"/>
              </a:rPr>
              <a:t>   preferences for their relationships</a:t>
            </a:r>
          </a:p>
          <a:p>
            <a:pPr marL="0" indent="0">
              <a:buNone/>
            </a:pPr>
            <a:r>
              <a:rPr lang="en-IN" b="1" dirty="0">
                <a:latin typeface="+mj-lt"/>
              </a:rPr>
              <a:t>   </a:t>
            </a:r>
          </a:p>
          <a:p>
            <a:pPr marL="0" indent="0">
              <a:buNone/>
            </a:pPr>
            <a:endParaRPr lang="en-IN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43D3E-C7D9-72D8-396C-87E2CB3E2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110" y="1002891"/>
            <a:ext cx="5574890" cy="2426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1350F-9CED-201B-7943-511892FB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10" y="4031226"/>
            <a:ext cx="5574890" cy="28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C370-A192-0301-A238-6F8DAC82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082" y="217640"/>
            <a:ext cx="5690419" cy="775417"/>
          </a:xfrm>
        </p:spPr>
        <p:txBody>
          <a:bodyPr/>
          <a:lstStyle/>
          <a:p>
            <a:r>
              <a:rPr lang="en-IN" b="1" dirty="0"/>
              <a:t>In-Depth Trend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5D32-144D-090E-AC14-5376430E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6" y="1432334"/>
            <a:ext cx="11845413" cy="5351924"/>
          </a:xfrm>
        </p:spPr>
        <p:txBody>
          <a:bodyPr>
            <a:normAutofit/>
          </a:bodyPr>
          <a:lstStyle/>
          <a:p>
            <a:r>
              <a:rPr lang="en-US" sz="2400" b="1" dirty="0"/>
              <a:t>Trend 1: Increased Mental Health Openness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Observation</a:t>
            </a:r>
            <a:r>
              <a:rPr lang="en-US" sz="1800" dirty="0"/>
              <a:t>: Over 99% of respondents are comfortable talking about mental health.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Why?</a:t>
            </a:r>
            <a:r>
              <a:rPr lang="en-US" sz="1800" dirty="0"/>
              <a:t> Rising awareness via social media, influencers, and Gen Z’s openness.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What it implies</a:t>
            </a:r>
            <a:r>
              <a:rPr lang="en-US" sz="1800" dirty="0"/>
              <a:t>: Mental health services and communication strategies should target digital platforms.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Trend 2 : Relationship Preferences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Dominant Preference: Traditional relationships are the most popular (53%), favored similarly by males (53.41%) and females (51.72%).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Significant Disinterest: About 32% (31.62%) of people are uninterested in relationships, with no notable gender difference.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Niche Modern Preference: Modern relationships are least common (15.38%), with females slightly more inclined (17.24% vs. 14.77% for males).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Gender Similarity: Preferences are largely similar across genders, with minor differences (females slightly more modern-leaning, males slightly more traditional-leaning).</a:t>
            </a:r>
          </a:p>
        </p:txBody>
      </p:sp>
    </p:spTree>
    <p:extLst>
      <p:ext uri="{BB962C8B-B14F-4D97-AF65-F5344CB8AC3E}">
        <p14:creationId xmlns:p14="http://schemas.microsoft.com/office/powerpoint/2010/main" val="323125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45F0-026D-8572-1B6E-4B565C77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2" y="255638"/>
            <a:ext cx="8740877" cy="5407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</a:t>
            </a:r>
            <a:r>
              <a:rPr lang="en-IN" dirty="0"/>
              <a:t>✍️ </a:t>
            </a:r>
            <a:r>
              <a:rPr lang="en-IN" b="1" dirty="0"/>
              <a:t>Conclusion &amp; 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57D384-35EA-92D9-E94C-0E838370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9059" y="1324897"/>
            <a:ext cx="4955457" cy="4208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 </a:t>
            </a:r>
            <a:r>
              <a:rPr lang="en-IN" sz="1400" dirty="0"/>
              <a:t>🎓 </a:t>
            </a:r>
            <a:r>
              <a:rPr lang="en-US" sz="2000" b="1" dirty="0"/>
              <a:t>Educational Institutions</a:t>
            </a:r>
            <a:r>
              <a:rPr lang="en-US" sz="2000" dirty="0"/>
              <a:t> should offer flexible career guidance supporting unconventional paths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Mental Health Campaigns</a:t>
            </a:r>
            <a:r>
              <a:rPr lang="en-US" sz="2000" dirty="0"/>
              <a:t> must go digital</a:t>
            </a:r>
            <a:r>
              <a:rPr lang="en-IN" sz="1400" dirty="0"/>
              <a:t> 📱</a:t>
            </a:r>
            <a:r>
              <a:rPr lang="en-US" sz="2000" dirty="0"/>
              <a:t> and be youth-friendly.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Brands and Marketers</a:t>
            </a:r>
            <a:r>
              <a:rPr lang="en-US" sz="2000" dirty="0"/>
              <a:t> should focus on authentic, relatable content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b="1" dirty="0"/>
              <a:t>Policy Makers</a:t>
            </a:r>
            <a:r>
              <a:rPr lang="en-US" sz="2000" dirty="0"/>
              <a:t> can use such insights</a:t>
            </a:r>
            <a:r>
              <a:rPr lang="en-IN" sz="1400" dirty="0"/>
              <a:t> 📊</a:t>
            </a:r>
            <a:r>
              <a:rPr lang="en-US" sz="2000" dirty="0"/>
              <a:t> to draft youth-centric policies and initiatives.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802A9B-88EE-4831-564C-D33B1C881A1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0047" y="6488668"/>
            <a:ext cx="45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2B0A0-D5B1-BED8-1A1C-FF8A347F0717}"/>
              </a:ext>
            </a:extLst>
          </p:cNvPr>
          <p:cNvSpPr txBox="1"/>
          <p:nvPr/>
        </p:nvSpPr>
        <p:spPr>
          <a:xfrm>
            <a:off x="658761" y="2413337"/>
            <a:ext cx="5437239" cy="2031325"/>
          </a:xfrm>
          <a:prstGeom prst="rect">
            <a:avLst/>
          </a:prstGeom>
          <a:blipFill>
            <a:blip r:embed="rId2">
              <a:alphaModFix amt="96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Youth today are </a:t>
            </a:r>
            <a:r>
              <a:rPr lang="en-US" b="1" dirty="0"/>
              <a:t>digitally driven</a:t>
            </a:r>
            <a:r>
              <a:rPr lang="en-US" dirty="0"/>
              <a:t>, </a:t>
            </a:r>
            <a:r>
              <a:rPr lang="en-US" b="1" dirty="0"/>
              <a:t>open-minded</a:t>
            </a:r>
            <a:r>
              <a:rPr lang="en-US" dirty="0"/>
              <a:t>, and </a:t>
            </a:r>
            <a:r>
              <a:rPr lang="en-US" b="1" dirty="0"/>
              <a:t>career-fluid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strong shift toward </a:t>
            </a:r>
            <a:r>
              <a:rPr lang="en-US" b="1" dirty="0"/>
              <a:t>freelancing</a:t>
            </a:r>
            <a:r>
              <a:rPr lang="en-US" dirty="0"/>
              <a:t>, </a:t>
            </a:r>
            <a:r>
              <a:rPr lang="en-US" b="1" dirty="0"/>
              <a:t>mental health awareness</a:t>
            </a:r>
            <a:r>
              <a:rPr lang="en-US" dirty="0"/>
              <a:t>, and </a:t>
            </a:r>
            <a:r>
              <a:rPr lang="en-US" b="1" dirty="0"/>
              <a:t>tech-savvy lifestyles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Their choices are heavily influenced by </a:t>
            </a:r>
            <a:r>
              <a:rPr lang="en-US" b="1" dirty="0"/>
              <a:t>social media</a:t>
            </a:r>
            <a:r>
              <a:rPr lang="en-US" dirty="0"/>
              <a:t> and </a:t>
            </a:r>
            <a:r>
              <a:rPr lang="en-US" b="1" dirty="0"/>
              <a:t>peer culture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75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4C11-0D5D-B8FA-C538-C09EBF94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731" y="2467899"/>
            <a:ext cx="6162365" cy="1140540"/>
          </a:xfrm>
        </p:spPr>
        <p:txBody>
          <a:bodyPr>
            <a:normAutofit/>
          </a:bodyPr>
          <a:lstStyle/>
          <a:p>
            <a:r>
              <a:rPr lang="en-US" sz="7300" b="1" dirty="0"/>
              <a:t>Thank you </a:t>
            </a:r>
            <a:r>
              <a:rPr lang="en-IN" dirty="0">
                <a:solidFill>
                  <a:schemeClr val="bg2"/>
                </a:solidFill>
              </a:rPr>
              <a:t>🤝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DF0C3-DD2E-E07B-9CF5-FEBEF19C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28" y="4591664"/>
            <a:ext cx="11238271" cy="219259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sz="3600" b="1" dirty="0"/>
              <a:t>Looking forward to your questions and feedback.”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777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523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Youth  Trends  Analysis</vt:lpstr>
      <vt:lpstr>Introduction</vt:lpstr>
      <vt:lpstr>Data Collection</vt:lpstr>
      <vt:lpstr>Key Areas of Analysis</vt:lpstr>
      <vt:lpstr>Key Insights from Youth Trends Data</vt:lpstr>
      <vt:lpstr>In-Depth Trend Analysis</vt:lpstr>
      <vt:lpstr> ✍️ Conclusion &amp; Recommendations</vt:lpstr>
      <vt:lpstr>Thank you 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tripathi</dc:creator>
  <cp:lastModifiedBy>harsh tripathi</cp:lastModifiedBy>
  <cp:revision>2</cp:revision>
  <dcterms:created xsi:type="dcterms:W3CDTF">2025-04-24T07:16:35Z</dcterms:created>
  <dcterms:modified xsi:type="dcterms:W3CDTF">2025-04-24T18:20:10Z</dcterms:modified>
</cp:coreProperties>
</file>